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21-09-28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  <a:r>
              <a:t>Brief report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Making command line tools Arrowhead compliant, </a:t>
            </a:r>
            <a:br/>
            <a:r>
              <a:t>Jan Feidor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  <a:r>
              <a:t>Documentation - shape up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v4.2, Szvetlin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Vorto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User authentication/authorisation, Feidor</a:t>
            </a:r>
            <a:br/>
            <a:r>
              <a:t>OPC-UA, Aparajita</a:t>
            </a:r>
            <a:br/>
            <a:r>
              <a:t>Z-wave, Salman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Next telco Nov 9 at 15.30</a:t>
            </a:r>
            <a:br/>
            <a:r>
              <a:t>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